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5" r:id="rId4"/>
    <p:sldId id="403" r:id="rId5"/>
    <p:sldId id="404" r:id="rId6"/>
    <p:sldId id="405" r:id="rId7"/>
    <p:sldId id="406" r:id="rId8"/>
    <p:sldId id="407" r:id="rId9"/>
    <p:sldId id="264" r:id="rId10"/>
    <p:sldId id="401" r:id="rId11"/>
    <p:sldId id="402" r:id="rId12"/>
    <p:sldId id="412" r:id="rId13"/>
    <p:sldId id="413" r:id="rId14"/>
    <p:sldId id="414" r:id="rId15"/>
    <p:sldId id="416" r:id="rId16"/>
    <p:sldId id="415" r:id="rId17"/>
    <p:sldId id="266" r:id="rId18"/>
    <p:sldId id="411" r:id="rId19"/>
    <p:sldId id="41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5"/>
    <p:restoredTop sz="95694"/>
  </p:normalViewPr>
  <p:slideViewPr>
    <p:cSldViewPr snapToGrid="0" snapToObjects="1" showGuides="1">
      <p:cViewPr varScale="1">
        <p:scale>
          <a:sx n="94" d="100"/>
          <a:sy n="94" d="100"/>
        </p:scale>
        <p:origin x="224" y="2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993991-8CCF-C24D-9522-255B89F1F9E9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5950FC-CC29-4745-B772-4D3E0A41C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362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49B1B-8280-5340-B911-F9F47990D59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766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305C4-D121-6649-A6CB-BE0EAAFC12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5BC049-993C-3C44-BBFF-EF8C0BAEA7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F3C1D-0AB7-654D-B5CD-5A75D572F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CBFFC-D6AD-6F48-8704-5A03F7941014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A8AC1-8407-464A-BD1E-72534260A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F6697-E2EE-2947-9EE9-7C5E6CF5E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1B282-22FB-E949-BA36-B8976C943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910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CAE67-BB61-9141-8F03-FA3144C10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1B25AE-E932-EE49-AC9A-8294585511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4138C-F42F-864C-B02E-240DB1845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CBFFC-D6AD-6F48-8704-5A03F7941014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6B4C6-AFB3-3C4D-81C1-2DBBACB24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7B51D-1CB2-0C42-965D-9CFA2183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1B282-22FB-E949-BA36-B8976C943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813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A4865D-D3A2-A240-951D-9EAC97C65C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E288D-FB89-264F-956B-8EB013DB73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9676CB-8FED-1A4F-BA65-5F48F2D41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CBFFC-D6AD-6F48-8704-5A03F7941014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ABF899-05CD-994E-981C-612E626A3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28190-EF63-ED4A-809F-6D473500C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1B282-22FB-E949-BA36-B8976C943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11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4C209-8DDE-8F4F-935C-565F4003D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77219-E6DC-A042-9A11-D50E1ADD1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1E088-3DAA-7B41-8B9F-AAB2BC358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CBFFC-D6AD-6F48-8704-5A03F7941014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BEC66-5B8D-F149-9160-F4682F238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4934B1-767B-8D42-8D09-EEF0FF9EF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1B282-22FB-E949-BA36-B8976C943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47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10ADF-3B4B-994C-B5E5-F756C0D12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C5059B-C924-7343-B6B3-25B2AF1D0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E3D47-584A-734B-A733-DF2ABFD36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CBFFC-D6AD-6F48-8704-5A03F7941014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509F2-C48A-E347-A585-E861FADAD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6AA5A-7BF4-FC47-85CF-2DC762E2D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1B282-22FB-E949-BA36-B8976C943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250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A9498-43F0-1440-B9EA-9502CCA02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C7664-75F5-384F-852E-3F00BF2F8E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0269B-2A03-6C47-B31E-50C2C1BB62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93E660-3822-C849-82A1-186E54BD4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CBFFC-D6AD-6F48-8704-5A03F7941014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EDBE8-BA96-B94E-A2AE-65B5CD8D7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6368E4-76CA-BF4D-AA65-8445E07A1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1B282-22FB-E949-BA36-B8976C943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94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E7FA2-99C2-874A-9F55-AD22886A7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F4A25-21B3-8E40-A3A7-56BC73230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39323B-6F49-324B-8EF4-7121D7DE85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72B8E5-1A35-3A42-B4EE-3964B15BD7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BEACF8-176B-C84C-BED3-3846E03F73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59B868-2D1F-5A4E-BA71-56AC5EBF2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CBFFC-D6AD-6F48-8704-5A03F7941014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72B62A-3E64-AF40-B55D-BC17C2FAF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DAACFE-7DEA-3246-9305-2D2CF03C3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1B282-22FB-E949-BA36-B8976C943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05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26C3F-CA03-A641-829F-93E392BCD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72571-3E49-4045-A2BA-5295CAACB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CBFFC-D6AD-6F48-8704-5A03F7941014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F6A1FA-B35A-1D46-B9D5-ED7C6E2DD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58D7A-91BA-7546-B349-9C52228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1B282-22FB-E949-BA36-B8976C943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974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073DA1-3FDB-F143-A077-A7507358A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CBFFC-D6AD-6F48-8704-5A03F7941014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4E6CC7-7571-8C4C-A339-A5DC3D058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54141-CE79-7340-AFD3-6D7869E35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1B282-22FB-E949-BA36-B8976C943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92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39F2E-EDEC-CB4B-A3AB-D177AE692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32399-CE7E-C746-AE6C-5BDB79A1E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93892-CBBD-5442-8FB4-D1CA20AF0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013A1F-0C56-314B-8434-C1FB41502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CBFFC-D6AD-6F48-8704-5A03F7941014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E15089-F125-3B41-A23E-266316606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AC5FD2-D9CC-6745-A888-641C789FC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1B282-22FB-E949-BA36-B8976C943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104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8F306-A0FD-BB4C-92CE-7292429CC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DD6502-F3FA-E043-AA76-AFAB5A4F1D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408434-AE19-D541-AA25-B1F996D5A3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D8732-AC17-0D49-9566-EB69DD581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CBFFC-D6AD-6F48-8704-5A03F7941014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336FC7-6F7E-C946-AB07-AE82427F2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A597A-DE48-2D40-A813-AB6D0EBBD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1B282-22FB-E949-BA36-B8976C943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49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AEBD8E-F95B-5445-8AAE-EB569EA5F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241F4-095F-5D41-B3B7-6CC7B52E0C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D3EE4-AED5-674A-BD05-A9294FF2BD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2CBFFC-D6AD-6F48-8704-5A03F7941014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0D98B-3C86-E941-A998-3B642FC752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713F4-041D-E74F-B867-C1772C3AA2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1B282-22FB-E949-BA36-B8976C943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58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tiff"/><Relationship Id="rId7" Type="http://schemas.openxmlformats.org/officeDocument/2006/relationships/image" Target="../media/image16.tiff"/><Relationship Id="rId12" Type="http://schemas.openxmlformats.org/officeDocument/2006/relationships/image" Target="../media/image21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tiff"/><Relationship Id="rId11" Type="http://schemas.openxmlformats.org/officeDocument/2006/relationships/image" Target="../media/image20.tiff"/><Relationship Id="rId5" Type="http://schemas.openxmlformats.org/officeDocument/2006/relationships/image" Target="../media/image14.tiff"/><Relationship Id="rId10" Type="http://schemas.openxmlformats.org/officeDocument/2006/relationships/image" Target="../media/image19.tiff"/><Relationship Id="rId4" Type="http://schemas.openxmlformats.org/officeDocument/2006/relationships/image" Target="../media/image13.png"/><Relationship Id="rId9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C167E-65F2-D246-80F1-794BDA09C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0"/>
            <a:ext cx="9144000" cy="2387600"/>
          </a:xfrm>
        </p:spPr>
        <p:txBody>
          <a:bodyPr>
            <a:normAutofit/>
          </a:bodyPr>
          <a:lstStyle/>
          <a:p>
            <a:r>
              <a:rPr lang="en-US" sz="8800" dirty="0"/>
              <a:t>Spatial dynamics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7C9426-715A-294D-91C1-F1D9102751A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9121" y="3018638"/>
            <a:ext cx="6673755" cy="26437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FC65AA-7B72-6244-B2D2-9E205DD07421}"/>
              </a:ext>
            </a:extLst>
          </p:cNvPr>
          <p:cNvSpPr txBox="1"/>
          <p:nvPr/>
        </p:nvSpPr>
        <p:spPr>
          <a:xfrm>
            <a:off x="0" y="6488668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UCAR</a:t>
            </a:r>
          </a:p>
        </p:txBody>
      </p:sp>
    </p:spTree>
    <p:extLst>
      <p:ext uri="{BB962C8B-B14F-4D97-AF65-F5344CB8AC3E}">
        <p14:creationId xmlns:p14="http://schemas.microsoft.com/office/powerpoint/2010/main" val="2922346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DABF19-E779-4445-A912-131C4CDD7BF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087" y="1091821"/>
            <a:ext cx="11733685" cy="39987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953E82-4DDD-354A-8D51-12DD57AEFD70}"/>
              </a:ext>
            </a:extLst>
          </p:cNvPr>
          <p:cNvSpPr txBox="1"/>
          <p:nvPr/>
        </p:nvSpPr>
        <p:spPr>
          <a:xfrm>
            <a:off x="8944060" y="6488668"/>
            <a:ext cx="324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Swann et al. (2018) </a:t>
            </a:r>
            <a:r>
              <a:rPr lang="en-US" dirty="0" err="1"/>
              <a:t>Env</a:t>
            </a:r>
            <a:r>
              <a:rPr lang="en-US" dirty="0"/>
              <a:t>. Res. Let.</a:t>
            </a:r>
          </a:p>
        </p:txBody>
      </p:sp>
    </p:spTree>
    <p:extLst>
      <p:ext uri="{BB962C8B-B14F-4D97-AF65-F5344CB8AC3E}">
        <p14:creationId xmlns:p14="http://schemas.microsoft.com/office/powerpoint/2010/main" val="3706096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953E82-4DDD-354A-8D51-12DD57AEFD70}"/>
              </a:ext>
            </a:extLst>
          </p:cNvPr>
          <p:cNvSpPr txBox="1"/>
          <p:nvPr/>
        </p:nvSpPr>
        <p:spPr>
          <a:xfrm>
            <a:off x="8944060" y="6488668"/>
            <a:ext cx="324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Swann et al. (2018) </a:t>
            </a:r>
            <a:r>
              <a:rPr lang="en-US" dirty="0" err="1"/>
              <a:t>Env</a:t>
            </a:r>
            <a:r>
              <a:rPr lang="en-US" dirty="0"/>
              <a:t>. Res. Let.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39C2B3-6FFE-2B44-96B9-079E22C57A4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230" y="396255"/>
            <a:ext cx="9840035" cy="589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92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8237D-3DEE-0344-96A7-01ED3B41B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Spatial dynamics</a:t>
            </a:r>
            <a:r>
              <a:rPr lang="en-US" dirty="0"/>
              <a:t>: coordinated research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14522-DA2A-BA42-A710-899D99F1A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10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C42AF4-8AC2-5D46-BEB8-79881D0FB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08" y="632156"/>
            <a:ext cx="9055100" cy="5511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4FF78C2-902D-D44F-971D-8F1C21D27914}"/>
              </a:ext>
            </a:extLst>
          </p:cNvPr>
          <p:cNvSpPr/>
          <p:nvPr/>
        </p:nvSpPr>
        <p:spPr>
          <a:xfrm>
            <a:off x="299208" y="2442949"/>
            <a:ext cx="9055100" cy="7369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D04CE6-AEFE-5E42-9746-6FF738523B2E}"/>
              </a:ext>
            </a:extLst>
          </p:cNvPr>
          <p:cNvSpPr/>
          <p:nvPr/>
        </p:nvSpPr>
        <p:spPr>
          <a:xfrm>
            <a:off x="299208" y="5202071"/>
            <a:ext cx="9055100" cy="7369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7FE83D-81F3-664D-9F9A-A36AA7F72552}"/>
              </a:ext>
            </a:extLst>
          </p:cNvPr>
          <p:cNvSpPr txBox="1"/>
          <p:nvPr/>
        </p:nvSpPr>
        <p:spPr>
          <a:xfrm>
            <a:off x="8755225" y="6488668"/>
            <a:ext cx="343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Borer et al. (2013) Meth. Ecol. Evo.</a:t>
            </a:r>
          </a:p>
        </p:txBody>
      </p:sp>
    </p:spTree>
    <p:extLst>
      <p:ext uri="{BB962C8B-B14F-4D97-AF65-F5344CB8AC3E}">
        <p14:creationId xmlns:p14="http://schemas.microsoft.com/office/powerpoint/2010/main" val="3455191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0CFD90-7F8E-1F4D-AFE3-2EAA337A3C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0126" y="3613667"/>
            <a:ext cx="4599295" cy="30680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266810-F38E-444B-A3D2-501752AFD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505" y="5642422"/>
            <a:ext cx="2786418" cy="8359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53AFA3-C06F-C744-A508-EE55017F7FF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914" y="824605"/>
            <a:ext cx="5086202" cy="2595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8F8E7E-112C-E440-8BD2-3EB9134E59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914" y="189605"/>
            <a:ext cx="2006600" cy="63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D18FA3-CEB6-B747-B98B-EBAE8000FD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4309" y="0"/>
            <a:ext cx="1461827" cy="14618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55E68C-1310-8140-95F5-4ABF03569FC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0359" y="1492377"/>
            <a:ext cx="5028166" cy="25140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D1C398-E293-A448-9237-5ABD0F26499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6416" y="4560003"/>
            <a:ext cx="4489720" cy="21648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8DBEBD-2284-114C-9DB5-2AC7D97C0050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5834484"/>
            <a:ext cx="2206957" cy="10235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AFEEA8-5ED4-1D45-B8B2-AA68C3BA1028}"/>
              </a:ext>
            </a:extLst>
          </p:cNvPr>
          <p:cNvSpPr txBox="1"/>
          <p:nvPr/>
        </p:nvSpPr>
        <p:spPr>
          <a:xfrm>
            <a:off x="6156292" y="4144504"/>
            <a:ext cx="16081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PhenoCam</a:t>
            </a:r>
            <a:r>
              <a:rPr lang="en-US" sz="2400" dirty="0"/>
              <a:t> </a:t>
            </a:r>
          </a:p>
          <a:p>
            <a:r>
              <a:rPr lang="en-US" sz="2400" dirty="0"/>
              <a:t>Network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4111EC-F48A-764B-9258-3FB772C28F0E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063" y="5906995"/>
            <a:ext cx="1549442" cy="7747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6F1253-BF58-8C48-B2B7-F732CB8E1DC0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0330" y="0"/>
            <a:ext cx="2060243" cy="15451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4980CC-71B0-0A4D-B50B-974EE6FCADF0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0586" y="0"/>
            <a:ext cx="1103723" cy="147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02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81781-164F-6A4C-830A-33FFBF043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National Ecological Observatory Network (NEON)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3CB7FE-C23F-5D4C-8D03-4817AD4DC13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126745"/>
            <a:ext cx="4150651" cy="41307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21E879-0D98-6246-BFCD-105E9D5DB52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6811" y="1216022"/>
            <a:ext cx="5459385" cy="363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781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81781-164F-6A4C-830A-33FFBF043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National Ecological Observatory Network (NEON)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3CB7FE-C23F-5D4C-8D03-4817AD4DC13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126745"/>
            <a:ext cx="4150651" cy="41307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6D7E26-42C7-F144-B8D1-7DD86522B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923" y="4764943"/>
            <a:ext cx="6302896" cy="1492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1992AC-4733-EF45-9A50-E8CB919AE4C2}"/>
              </a:ext>
            </a:extLst>
          </p:cNvPr>
          <p:cNvSpPr txBox="1"/>
          <p:nvPr/>
        </p:nvSpPr>
        <p:spPr>
          <a:xfrm>
            <a:off x="5349923" y="6257498"/>
            <a:ext cx="2670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BioScience</a:t>
            </a:r>
            <a:r>
              <a:rPr lang="en-US" dirty="0"/>
              <a:t> (October 2019)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21E879-0D98-6246-BFCD-105E9D5DB52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6811" y="1216022"/>
            <a:ext cx="5459385" cy="363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19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1B86D-932D-AE4F-B7DA-95A14A076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predict </a:t>
            </a:r>
            <a:r>
              <a:rPr lang="en-US" dirty="0" err="1"/>
              <a:t>spatio</a:t>
            </a:r>
            <a:r>
              <a:rPr lang="en-US" dirty="0"/>
              <a:t>-temporal changes in ecosystem processes?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93320-3DFD-0E43-A57E-B5611B1A6D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08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59856-09F2-CF43-950B-0E0C02038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 surface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7B16FD-5852-DA48-9107-DC88A6ACD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240" y="1445410"/>
            <a:ext cx="6917519" cy="519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160D5D-00C2-444F-9861-90E04A5AE595}"/>
              </a:ext>
            </a:extLst>
          </p:cNvPr>
          <p:cNvSpPr txBox="1"/>
          <p:nvPr/>
        </p:nvSpPr>
        <p:spPr>
          <a:xfrm>
            <a:off x="11478343" y="6488668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UCAR</a:t>
            </a:r>
          </a:p>
        </p:txBody>
      </p:sp>
    </p:spTree>
    <p:extLst>
      <p:ext uri="{BB962C8B-B14F-4D97-AF65-F5344CB8AC3E}">
        <p14:creationId xmlns:p14="http://schemas.microsoft.com/office/powerpoint/2010/main" val="346549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72D12-B2DD-5240-B6E1-13569D65A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Earth System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787AFB-A273-A845-8763-6763CF9210D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0432" y="1690688"/>
            <a:ext cx="6371135" cy="47783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842FD5-FE06-9A4A-9042-857BC120B22A}"/>
              </a:ext>
            </a:extLst>
          </p:cNvPr>
          <p:cNvSpPr txBox="1"/>
          <p:nvPr/>
        </p:nvSpPr>
        <p:spPr>
          <a:xfrm>
            <a:off x="10137848" y="6488668"/>
            <a:ext cx="2054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Kaitlin </a:t>
            </a:r>
            <a:r>
              <a:rPr lang="en-US" dirty="0" err="1"/>
              <a:t>Naughten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957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ED6FF-25EB-1F41-8CB5-7D52CF415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drives changes in ecosystem processes over space?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2587E2-282C-2D4D-AA4C-36EE970BC8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879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D79B4-ED06-D14C-87B1-489A6DCBC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Spatial dynamics</a:t>
            </a:r>
            <a:r>
              <a:rPr lang="en-US" dirty="0"/>
              <a:t>: Land use and land cover change (LULCC)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0F8335-10C0-BD4E-97D9-63DA5443D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21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0D0DF-F4FA-C54C-8E94-9CB2153B9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LULCC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3BC39-4712-E64E-AE3A-E85D9BDD8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from one land type to another</a:t>
            </a:r>
          </a:p>
          <a:p>
            <a:r>
              <a:rPr lang="en-US" dirty="0"/>
              <a:t>Largest ongoing global change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F89D29-CB7F-8045-9767-1E3932591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239" y="2887829"/>
            <a:ext cx="78105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12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AAF48-F86A-3B42-B827-500F7D10F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Extensification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87D7F-BBA2-1F4C-8040-B2E637D2C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An increase in the area affected by human activities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B54469-5D1A-7141-BDA1-E1A48B024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724" y="2453005"/>
            <a:ext cx="4634552" cy="38588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328AED-9DC3-8F42-895D-E0CC311CF470}"/>
              </a:ext>
            </a:extLst>
          </p:cNvPr>
          <p:cNvSpPr txBox="1"/>
          <p:nvPr/>
        </p:nvSpPr>
        <p:spPr>
          <a:xfrm>
            <a:off x="8424575" y="3370998"/>
            <a:ext cx="2536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Deforestation in Vietnam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6C7BD8-8BDD-1646-A848-85E0B7B67B54}"/>
              </a:ext>
            </a:extLst>
          </p:cNvPr>
          <p:cNvSpPr txBox="1"/>
          <p:nvPr/>
        </p:nvSpPr>
        <p:spPr>
          <a:xfrm>
            <a:off x="6331165" y="6488668"/>
            <a:ext cx="586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Bourgoin</a:t>
            </a:r>
            <a:r>
              <a:rPr lang="en-US" dirty="0"/>
              <a:t> et al. (2019) IJ App. Earth Obs. and Geoinformation</a:t>
            </a:r>
          </a:p>
        </p:txBody>
      </p:sp>
    </p:spTree>
    <p:extLst>
      <p:ext uri="{BB962C8B-B14F-4D97-AF65-F5344CB8AC3E}">
        <p14:creationId xmlns:p14="http://schemas.microsoft.com/office/powerpoint/2010/main" val="832331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890BDB-8BCC-4549-8CC9-E890CAB5E6B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769" y="968990"/>
            <a:ext cx="5783577" cy="48517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EE4B0B-3561-5E4E-9F0F-7D4E8A2D12A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2634" y="873454"/>
            <a:ext cx="5873744" cy="49473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8AE69E-F09F-8F4D-B9AE-0A79D03CFF59}"/>
              </a:ext>
            </a:extLst>
          </p:cNvPr>
          <p:cNvSpPr txBox="1"/>
          <p:nvPr/>
        </p:nvSpPr>
        <p:spPr>
          <a:xfrm>
            <a:off x="9632901" y="6488668"/>
            <a:ext cx="2559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Tilman et al. (1999) PNAS</a:t>
            </a:r>
          </a:p>
        </p:txBody>
      </p:sp>
    </p:spTree>
    <p:extLst>
      <p:ext uri="{BB962C8B-B14F-4D97-AF65-F5344CB8AC3E}">
        <p14:creationId xmlns:p14="http://schemas.microsoft.com/office/powerpoint/2010/main" val="2810521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DDBE4-F731-CD4A-8E4B-389378FF4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5BB0D-DCB2-C449-A6CA-18BF04BE7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 in resource use for new land 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29AB13-A1F9-8A4C-87DB-5B8860B71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200" y="2483893"/>
            <a:ext cx="6246170" cy="418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27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EE4B0B-3561-5E4E-9F0F-7D4E8A2D12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9170" y="47309"/>
            <a:ext cx="2845046" cy="6626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8AE69E-F09F-8F4D-B9AE-0A79D03CFF59}"/>
              </a:ext>
            </a:extLst>
          </p:cNvPr>
          <p:cNvSpPr txBox="1"/>
          <p:nvPr/>
        </p:nvSpPr>
        <p:spPr>
          <a:xfrm>
            <a:off x="9632901" y="6488668"/>
            <a:ext cx="2559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Tilman et al. (1999) PNAS</a:t>
            </a:r>
          </a:p>
        </p:txBody>
      </p:sp>
    </p:spTree>
    <p:extLst>
      <p:ext uri="{BB962C8B-B14F-4D97-AF65-F5344CB8AC3E}">
        <p14:creationId xmlns:p14="http://schemas.microsoft.com/office/powerpoint/2010/main" val="37663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70FCD-593F-DD4D-B22F-31F9D36B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Spatial dynamics</a:t>
            </a:r>
            <a:r>
              <a:rPr lang="en-US" dirty="0"/>
              <a:t>: Eco-climatic teleconnections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A986C-644D-AF40-B36C-B470DFB433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726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184</Words>
  <Application>Microsoft Macintosh PowerPoint</Application>
  <PresentationFormat>Widescreen</PresentationFormat>
  <Paragraphs>31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Spatial dynamics</vt:lpstr>
      <vt:lpstr>What drives changes in ecosystem processes over space?</vt:lpstr>
      <vt:lpstr>Spatial dynamics: Land use and land cover change (LULCC)</vt:lpstr>
      <vt:lpstr>LULCC</vt:lpstr>
      <vt:lpstr>Extensification</vt:lpstr>
      <vt:lpstr>PowerPoint Presentation</vt:lpstr>
      <vt:lpstr>Intensification</vt:lpstr>
      <vt:lpstr>PowerPoint Presentation</vt:lpstr>
      <vt:lpstr>Spatial dynamics: Eco-climatic teleconnections</vt:lpstr>
      <vt:lpstr>PowerPoint Presentation</vt:lpstr>
      <vt:lpstr>PowerPoint Presentation</vt:lpstr>
      <vt:lpstr>Spatial dynamics: coordinated research networks</vt:lpstr>
      <vt:lpstr>PowerPoint Presentation</vt:lpstr>
      <vt:lpstr>PowerPoint Presentation</vt:lpstr>
      <vt:lpstr>The National Ecological Observatory Network (NEON)</vt:lpstr>
      <vt:lpstr>The National Ecological Observatory Network (NEON)</vt:lpstr>
      <vt:lpstr>How do we predict spatio-temporal changes in ecosystem processes?</vt:lpstr>
      <vt:lpstr>Land surface models</vt:lpstr>
      <vt:lpstr>Earth System Models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dynamics</dc:title>
  <dc:creator>Nick Smith</dc:creator>
  <cp:lastModifiedBy>Nick Smith</cp:lastModifiedBy>
  <cp:revision>1</cp:revision>
  <dcterms:created xsi:type="dcterms:W3CDTF">2023-10-23T13:09:35Z</dcterms:created>
  <dcterms:modified xsi:type="dcterms:W3CDTF">2023-10-23T13:11:59Z</dcterms:modified>
</cp:coreProperties>
</file>